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526E8-6388-6E31-2BA3-5BB24FF9CE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9B618E-4FB9-2F68-82D8-593B21CFCA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90035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3415DC-DE46-2FD2-AF3C-8E011912E4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B573BF-7882-4A88-D2D3-D7786F71A5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0373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81194B4-DF56-1810-7606-4E7B3FB8F9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C9889F-2E56-CC9B-EB65-F17FE80D6D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91031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D28AB1-2772-D290-8696-E2598936A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303374-EB5A-F435-9E2F-97B6D2A695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76026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64280-888C-7331-63D6-2EBADB8F85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CD0E61-29F2-3AAD-D1A7-8F66983AA6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25649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72BC7D-C853-8E27-EE74-715DE9155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5BD4B9-FF15-500D-0CBD-9E3425A527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9ADD34-1B54-FEF6-59C7-90E81C64D1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06487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AD106-9D67-9CB1-2326-9DFA6F452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1B4ED-89B3-0E4A-3523-527BDD1A19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19E9-27FB-E8B8-47B6-2AC50514E3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23C16F1-F9F6-1E0E-16F3-6866ADC9A1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B9D1F0-3219-E56A-94B9-4F6F9F4433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7641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E1AD5-B367-B95F-31E6-D3A3C9D97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16808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9575304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F9916-4CEA-B7DE-602F-CF1C9895C8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F2F8A8-68F5-95F9-E82D-0EA76BC2A8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EDDE8E-FAFD-CCE9-8A45-6A6195A3D2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5520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84F127-78D8-494E-3C48-FF0A9EA36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765F999-636F-D840-9D3A-72A341DC25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FC6D0A-5BB0-0C20-8985-D64DCB909D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54334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3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7" Type="http://schemas.openxmlformats.org/officeDocument/2006/relationships/image" Target="../media/image3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slide" Target="slide12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32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7" Type="http://schemas.openxmlformats.org/officeDocument/2006/relationships/image" Target="../media/image3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slide" Target="slide16.xml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38.pn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.png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7" Type="http://schemas.openxmlformats.org/officeDocument/2006/relationships/image" Target="../media/image4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slide" Target="slide19.xml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44.png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3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3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7" Type="http://schemas.openxmlformats.org/officeDocument/2006/relationships/image" Target="../media/image4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slide" Target="slide21.xml"/><Relationship Id="rId4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50.png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3.png"/><Relationship Id="rId4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7" Type="http://schemas.openxmlformats.org/officeDocument/2006/relationships/image" Target="../media/image5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slide" Target="slide25.xml"/><Relationship Id="rId4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5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slide" Target="slide26.xml"/><Relationship Id="rId4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5" Type="http://schemas.openxmlformats.org/officeDocument/2006/relationships/slide" Target="slide23.xml"/><Relationship Id="rId4" Type="http://schemas.openxmlformats.org/officeDocument/2006/relationships/image" Target="../media/image1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3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7" Type="http://schemas.openxmlformats.org/officeDocument/2006/relationships/image" Target="../media/image1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slide" Target="slide7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20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3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7" Type="http://schemas.openxmlformats.org/officeDocument/2006/relationships/image" Target="../media/image2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slide" Target="slide9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26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0">
    <p:bg>
      <p:bgPr>
        <a:solidFill>
          <a:srgbClr val="03B9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>
            <a:extLst>
              <a:ext uri="{FF2B5EF4-FFF2-40B4-BE49-F238E27FC236}">
                <a16:creationId xmlns:a16="http://schemas.microsoft.com/office/drawing/2014/main" id="{C28B2554-6749-37A3-10D9-D0F69B6C4A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40" y="647640"/>
            <a:ext cx="10895760" cy="5562000"/>
          </a:xfrm>
          <a:prstGeom prst="rect">
            <a:avLst/>
          </a:prstGeom>
        </p:spPr>
      </p:pic>
      <p:pic>
        <p:nvPicPr>
          <p:cNvPr id="3" name="" descr="Fairtrade Quiz:&#10;What have you learnt?">
            <a:extLst>
              <a:ext uri="{FF2B5EF4-FFF2-40B4-BE49-F238E27FC236}">
                <a16:creationId xmlns:a16="http://schemas.microsoft.com/office/drawing/2014/main" id="{98AA8A05-2F13-DE17-D8F2-655625A479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640" y="829080"/>
            <a:ext cx="10895760" cy="3799800"/>
          </a:xfrm>
          <a:prstGeom prst="rect">
            <a:avLst/>
          </a:prstGeom>
        </p:spPr>
      </p:pic>
      <p:pic>
        <p:nvPicPr>
          <p:cNvPr id="4" name="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B50A504-634B-7261-3108-23617762F0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4080" y="4971959"/>
            <a:ext cx="1083600" cy="1083600"/>
          </a:xfrm>
          <a:prstGeom prst="rect">
            <a:avLst/>
          </a:prstGeom>
        </p:spPr>
      </p:pic>
      <p:pic>
        <p:nvPicPr>
          <p:cNvPr id="5" name="" descr="Made in InPrint 3 with Widgit Symbols: widgit.com">
            <a:extLst>
              <a:ext uri="{FF2B5EF4-FFF2-40B4-BE49-F238E27FC236}">
                <a16:creationId xmlns:a16="http://schemas.microsoft.com/office/drawing/2014/main" id="{C47245AE-33AF-4D1B-395B-4339468E15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54720" y="6508440"/>
            <a:ext cx="4881240" cy="211680"/>
          </a:xfrm>
          <a:prstGeom prst="rect">
            <a:avLst/>
          </a:prstGeom>
        </p:spPr>
      </p:pic>
      <p:pic>
        <p:nvPicPr>
          <p:cNvPr id="6" name="" descr="Presentation Export is available to subscribers on Standard, Pro and Site plans, with InPrint version 3.7. For more information visit: www.widgit.com/presentation">
            <a:extLst>
              <a:ext uri="{FF2B5EF4-FFF2-40B4-BE49-F238E27FC236}">
                <a16:creationId xmlns:a16="http://schemas.microsoft.com/office/drawing/2014/main" id="{EEB0B1CA-9534-2300-499F-7AF247CA02C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29920" y="6283800"/>
            <a:ext cx="3474000" cy="47555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bg>
      <p:bgPr>
        <a:solidFill>
          <a:srgbClr val="03B9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>
            <a:extLst>
              <a:ext uri="{FF2B5EF4-FFF2-40B4-BE49-F238E27FC236}">
                <a16:creationId xmlns:a16="http://schemas.microsoft.com/office/drawing/2014/main" id="{A270DBA3-D324-EDB1-715C-8F905E1CDD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40" y="647640"/>
            <a:ext cx="10895400" cy="5561640"/>
          </a:xfrm>
          <a:prstGeom prst="rect">
            <a:avLst/>
          </a:prstGeom>
        </p:spPr>
      </p:pic>
      <p:pic>
        <p:nvPicPr>
          <p:cNvPr id="3" name="" descr="Question 3">
            <a:extLst>
              <a:ext uri="{FF2B5EF4-FFF2-40B4-BE49-F238E27FC236}">
                <a16:creationId xmlns:a16="http://schemas.microsoft.com/office/drawing/2014/main" id="{E586F514-6E7B-272D-CCED-7D0A410311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8960" y="1051200"/>
            <a:ext cx="9960120" cy="1017720"/>
          </a:xfrm>
          <a:prstGeom prst="rect">
            <a:avLst/>
          </a:prstGeom>
        </p:spPr>
      </p:pic>
      <p:pic>
        <p:nvPicPr>
          <p:cNvPr id="4" name="" descr="Yes, well done">
            <a:extLst>
              <a:ext uri="{FF2B5EF4-FFF2-40B4-BE49-F238E27FC236}">
                <a16:creationId xmlns:a16="http://schemas.microsoft.com/office/drawing/2014/main" id="{41B5AC5E-0E44-A1C9-2AA8-51286E47C7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8960" y="4895640"/>
            <a:ext cx="9959040" cy="1016640"/>
          </a:xfrm>
          <a:prstGeom prst="rect">
            <a:avLst/>
          </a:prstGeom>
        </p:spPr>
      </p:pic>
      <p:pic>
        <p:nvPicPr>
          <p:cNvPr id="5" name="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C95F2F5-39AE-86DD-06E9-D925CD2DE0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08079" y="4828680"/>
            <a:ext cx="1083600" cy="1083600"/>
          </a:xfrm>
          <a:prstGeom prst="rect">
            <a:avLst/>
          </a:prstGeom>
        </p:spPr>
      </p:pic>
      <p:pic>
        <p:nvPicPr>
          <p:cNvPr id="6" name="" descr="little money">
            <a:extLst>
              <a:ext uri="{FF2B5EF4-FFF2-40B4-BE49-F238E27FC236}">
                <a16:creationId xmlns:a16="http://schemas.microsoft.com/office/drawing/2014/main" id="{DDF95A6E-E742-54C5-73DE-5EC39EB3A4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70119" y="2388960"/>
            <a:ext cx="3154680" cy="224964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bg>
      <p:bgPr>
        <a:solidFill>
          <a:srgbClr val="03B9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>
            <a:extLst>
              <a:ext uri="{FF2B5EF4-FFF2-40B4-BE49-F238E27FC236}">
                <a16:creationId xmlns:a16="http://schemas.microsoft.com/office/drawing/2014/main" id="{461852AC-41CF-9073-1F15-0660B2893E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40" y="647640"/>
            <a:ext cx="10895400" cy="5561640"/>
          </a:xfrm>
          <a:prstGeom prst="rect">
            <a:avLst/>
          </a:prstGeom>
        </p:spPr>
      </p:pic>
      <p:pic>
        <p:nvPicPr>
          <p:cNvPr id="3" name="" descr="a fair wage">
            <a:hlinkClick r:id="rId3" action="ppaction://hlinksldjump"/>
            <a:extLst>
              <a:ext uri="{FF2B5EF4-FFF2-40B4-BE49-F238E27FC236}">
                <a16:creationId xmlns:a16="http://schemas.microsoft.com/office/drawing/2014/main" id="{F28C051F-1BF5-C7C4-4DC3-A340A696FB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0119" y="2388960"/>
            <a:ext cx="3154680" cy="2249640"/>
          </a:xfrm>
          <a:prstGeom prst="rect">
            <a:avLst/>
          </a:prstGeom>
        </p:spPr>
      </p:pic>
      <p:pic>
        <p:nvPicPr>
          <p:cNvPr id="4" name="" descr="an unfair wage">
            <a:hlinkClick r:id="rId5" action="ppaction://hlinksldjump"/>
            <a:extLst>
              <a:ext uri="{FF2B5EF4-FFF2-40B4-BE49-F238E27FC236}">
                <a16:creationId xmlns:a16="http://schemas.microsoft.com/office/drawing/2014/main" id="{59A73AE5-897F-D266-13B3-B4F379072E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10880" y="2388960"/>
            <a:ext cx="3154680" cy="2249640"/>
          </a:xfrm>
          <a:prstGeom prst="rect">
            <a:avLst/>
          </a:prstGeom>
        </p:spPr>
      </p:pic>
      <p:pic>
        <p:nvPicPr>
          <p:cNvPr id="5" name="" descr="4. Buying Fairtrade products ensures farmers are paid:">
            <a:extLst>
              <a:ext uri="{FF2B5EF4-FFF2-40B4-BE49-F238E27FC236}">
                <a16:creationId xmlns:a16="http://schemas.microsoft.com/office/drawing/2014/main" id="{C52B319F-1E89-36FF-1B78-40098A90640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8960" y="1051200"/>
            <a:ext cx="9960120" cy="101772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bg>
      <p:bgPr>
        <a:solidFill>
          <a:srgbClr val="03B9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>
            <a:extLst>
              <a:ext uri="{FF2B5EF4-FFF2-40B4-BE49-F238E27FC236}">
                <a16:creationId xmlns:a16="http://schemas.microsoft.com/office/drawing/2014/main" id="{83D98626-A2BA-6C9C-10B6-E1DC78D33A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40" y="647640"/>
            <a:ext cx="10895400" cy="5561640"/>
          </a:xfrm>
          <a:prstGeom prst="rect">
            <a:avLst/>
          </a:prstGeom>
        </p:spPr>
      </p:pic>
      <p:pic>
        <p:nvPicPr>
          <p:cNvPr id="3" name="" descr="Question 4">
            <a:extLst>
              <a:ext uri="{FF2B5EF4-FFF2-40B4-BE49-F238E27FC236}">
                <a16:creationId xmlns:a16="http://schemas.microsoft.com/office/drawing/2014/main" id="{884CDCC2-5E4B-13F7-FB61-1FE8DC6343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8960" y="1051200"/>
            <a:ext cx="9960120" cy="1017720"/>
          </a:xfrm>
          <a:prstGeom prst="rect">
            <a:avLst/>
          </a:prstGeom>
        </p:spPr>
      </p:pic>
      <p:pic>
        <p:nvPicPr>
          <p:cNvPr id="4" name="" descr="No, try again">
            <a:extLst>
              <a:ext uri="{FF2B5EF4-FFF2-40B4-BE49-F238E27FC236}">
                <a16:creationId xmlns:a16="http://schemas.microsoft.com/office/drawing/2014/main" id="{E584F11A-B3B5-092F-5955-DF88706ECF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8960" y="4895640"/>
            <a:ext cx="9959040" cy="1016640"/>
          </a:xfrm>
          <a:prstGeom prst="rect">
            <a:avLst/>
          </a:prstGeom>
        </p:spPr>
      </p:pic>
      <p:pic>
        <p:nvPicPr>
          <p:cNvPr id="5" name="" descr="an unfair wage">
            <a:extLst>
              <a:ext uri="{FF2B5EF4-FFF2-40B4-BE49-F238E27FC236}">
                <a16:creationId xmlns:a16="http://schemas.microsoft.com/office/drawing/2014/main" id="{201F1CEB-4F1C-3B77-407D-54C53096D4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0880" y="2388960"/>
            <a:ext cx="3154680" cy="2249640"/>
          </a:xfrm>
          <a:prstGeom prst="rect">
            <a:avLst/>
          </a:prstGeom>
        </p:spPr>
      </p:pic>
      <p:pic>
        <p:nvPicPr>
          <p:cNvPr id="6" name="">
            <a:hlinkClick r:id="" action="ppaction://hlinkshowjump?jump=lastslideviewed"/>
            <a:extLst>
              <a:ext uri="{FF2B5EF4-FFF2-40B4-BE49-F238E27FC236}">
                <a16:creationId xmlns:a16="http://schemas.microsoft.com/office/drawing/2014/main" id="{E89DD790-DB51-22F0-2FCD-3E3C913F25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08079" y="4828680"/>
            <a:ext cx="1083600" cy="10836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bg>
      <p:bgPr>
        <a:solidFill>
          <a:srgbClr val="03B9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>
            <a:extLst>
              <a:ext uri="{FF2B5EF4-FFF2-40B4-BE49-F238E27FC236}">
                <a16:creationId xmlns:a16="http://schemas.microsoft.com/office/drawing/2014/main" id="{1BD65C33-F043-D1C5-02B6-63A0AA19F3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40" y="647640"/>
            <a:ext cx="10895400" cy="5561640"/>
          </a:xfrm>
          <a:prstGeom prst="rect">
            <a:avLst/>
          </a:prstGeom>
        </p:spPr>
      </p:pic>
      <p:pic>
        <p:nvPicPr>
          <p:cNvPr id="3" name="" descr="Question 4">
            <a:extLst>
              <a:ext uri="{FF2B5EF4-FFF2-40B4-BE49-F238E27FC236}">
                <a16:creationId xmlns:a16="http://schemas.microsoft.com/office/drawing/2014/main" id="{FD40B00C-8081-DC49-A9B2-4C94D64756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8960" y="1051200"/>
            <a:ext cx="9960120" cy="1017720"/>
          </a:xfrm>
          <a:prstGeom prst="rect">
            <a:avLst/>
          </a:prstGeom>
        </p:spPr>
      </p:pic>
      <p:pic>
        <p:nvPicPr>
          <p:cNvPr id="4" name="" descr="Yes, well done">
            <a:extLst>
              <a:ext uri="{FF2B5EF4-FFF2-40B4-BE49-F238E27FC236}">
                <a16:creationId xmlns:a16="http://schemas.microsoft.com/office/drawing/2014/main" id="{8653651C-2B3D-1085-137E-DC313E9D43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8960" y="4895640"/>
            <a:ext cx="9959040" cy="1016640"/>
          </a:xfrm>
          <a:prstGeom prst="rect">
            <a:avLst/>
          </a:prstGeom>
        </p:spPr>
      </p:pic>
      <p:pic>
        <p:nvPicPr>
          <p:cNvPr id="5" name="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0610B705-6480-6091-B3BF-6B9B5023AE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08079" y="4828680"/>
            <a:ext cx="1083600" cy="1083600"/>
          </a:xfrm>
          <a:prstGeom prst="rect">
            <a:avLst/>
          </a:prstGeom>
        </p:spPr>
      </p:pic>
      <p:pic>
        <p:nvPicPr>
          <p:cNvPr id="6" name="" descr="a fair wage">
            <a:extLst>
              <a:ext uri="{FF2B5EF4-FFF2-40B4-BE49-F238E27FC236}">
                <a16:creationId xmlns:a16="http://schemas.microsoft.com/office/drawing/2014/main" id="{ABC3B21A-D96B-7F25-347A-258184BA3A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70119" y="2388960"/>
            <a:ext cx="3154680" cy="224964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3">
    <p:bg>
      <p:bgPr>
        <a:solidFill>
          <a:srgbClr val="03B9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>
            <a:extLst>
              <a:ext uri="{FF2B5EF4-FFF2-40B4-BE49-F238E27FC236}">
                <a16:creationId xmlns:a16="http://schemas.microsoft.com/office/drawing/2014/main" id="{C003E15E-B6AA-6072-4D78-5BE2F50C3C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40" y="647640"/>
            <a:ext cx="10895400" cy="5561640"/>
          </a:xfrm>
          <a:prstGeom prst="rect">
            <a:avLst/>
          </a:prstGeom>
        </p:spPr>
      </p:pic>
      <p:pic>
        <p:nvPicPr>
          <p:cNvPr id="3" name="" descr="consumer">
            <a:hlinkClick r:id="rId3" action="ppaction://hlinksldjump"/>
            <a:extLst>
              <a:ext uri="{FF2B5EF4-FFF2-40B4-BE49-F238E27FC236}">
                <a16:creationId xmlns:a16="http://schemas.microsoft.com/office/drawing/2014/main" id="{7B0E8B54-121E-7ACB-09D6-4D3A1D0C97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0119" y="2388960"/>
            <a:ext cx="3154680" cy="2249640"/>
          </a:xfrm>
          <a:prstGeom prst="rect">
            <a:avLst/>
          </a:prstGeom>
        </p:spPr>
      </p:pic>
      <p:pic>
        <p:nvPicPr>
          <p:cNvPr id="4" name="" descr="producer">
            <a:hlinkClick r:id="rId5" action="ppaction://hlinksldjump"/>
            <a:extLst>
              <a:ext uri="{FF2B5EF4-FFF2-40B4-BE49-F238E27FC236}">
                <a16:creationId xmlns:a16="http://schemas.microsoft.com/office/drawing/2014/main" id="{B397C662-F73B-8F47-046B-D4FF68A239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10880" y="2388960"/>
            <a:ext cx="3154680" cy="2249640"/>
          </a:xfrm>
          <a:prstGeom prst="rect">
            <a:avLst/>
          </a:prstGeom>
        </p:spPr>
      </p:pic>
      <p:pic>
        <p:nvPicPr>
          <p:cNvPr id="5" name="" descr="5. The supply chain begins with the:">
            <a:extLst>
              <a:ext uri="{FF2B5EF4-FFF2-40B4-BE49-F238E27FC236}">
                <a16:creationId xmlns:a16="http://schemas.microsoft.com/office/drawing/2014/main" id="{A6F0A0C8-B41A-60A0-F673-168BD508593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8960" y="1051200"/>
            <a:ext cx="9960120" cy="101772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4">
    <p:bg>
      <p:bgPr>
        <a:solidFill>
          <a:srgbClr val="03B9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>
            <a:extLst>
              <a:ext uri="{FF2B5EF4-FFF2-40B4-BE49-F238E27FC236}">
                <a16:creationId xmlns:a16="http://schemas.microsoft.com/office/drawing/2014/main" id="{041AA809-902F-F825-43C0-A55DED83CB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40" y="647640"/>
            <a:ext cx="10895400" cy="5561640"/>
          </a:xfrm>
          <a:prstGeom prst="rect">
            <a:avLst/>
          </a:prstGeom>
        </p:spPr>
      </p:pic>
      <p:pic>
        <p:nvPicPr>
          <p:cNvPr id="3" name="" descr="Question 5">
            <a:extLst>
              <a:ext uri="{FF2B5EF4-FFF2-40B4-BE49-F238E27FC236}">
                <a16:creationId xmlns:a16="http://schemas.microsoft.com/office/drawing/2014/main" id="{5A96B57F-1714-F171-1407-E8B05CE65B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8960" y="1051200"/>
            <a:ext cx="9960120" cy="1017720"/>
          </a:xfrm>
          <a:prstGeom prst="rect">
            <a:avLst/>
          </a:prstGeom>
        </p:spPr>
      </p:pic>
      <p:pic>
        <p:nvPicPr>
          <p:cNvPr id="4" name="" descr="No, try again">
            <a:extLst>
              <a:ext uri="{FF2B5EF4-FFF2-40B4-BE49-F238E27FC236}">
                <a16:creationId xmlns:a16="http://schemas.microsoft.com/office/drawing/2014/main" id="{D8F43B80-F9D1-14A7-1776-878AB93769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8960" y="4895640"/>
            <a:ext cx="9959040" cy="1016640"/>
          </a:xfrm>
          <a:prstGeom prst="rect">
            <a:avLst/>
          </a:prstGeom>
        </p:spPr>
      </p:pic>
      <p:pic>
        <p:nvPicPr>
          <p:cNvPr id="5" name="" descr="consumer">
            <a:extLst>
              <a:ext uri="{FF2B5EF4-FFF2-40B4-BE49-F238E27FC236}">
                <a16:creationId xmlns:a16="http://schemas.microsoft.com/office/drawing/2014/main" id="{B5C4D89C-A6AB-F0B5-2F32-037CFCE714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70119" y="2388960"/>
            <a:ext cx="3154680" cy="2249640"/>
          </a:xfrm>
          <a:prstGeom prst="rect">
            <a:avLst/>
          </a:prstGeom>
        </p:spPr>
      </p:pic>
      <p:pic>
        <p:nvPicPr>
          <p:cNvPr id="6" name="">
            <a:hlinkClick r:id="" action="ppaction://hlinkshowjump?jump=lastslideviewed"/>
            <a:extLst>
              <a:ext uri="{FF2B5EF4-FFF2-40B4-BE49-F238E27FC236}">
                <a16:creationId xmlns:a16="http://schemas.microsoft.com/office/drawing/2014/main" id="{E94AB233-8C1F-55A3-4DB9-6A84797D1A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08079" y="4828680"/>
            <a:ext cx="1083600" cy="10836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5">
    <p:bg>
      <p:bgPr>
        <a:solidFill>
          <a:srgbClr val="03B9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>
            <a:extLst>
              <a:ext uri="{FF2B5EF4-FFF2-40B4-BE49-F238E27FC236}">
                <a16:creationId xmlns:a16="http://schemas.microsoft.com/office/drawing/2014/main" id="{39EEAD27-D492-BF17-F7D3-0EB82B20E3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40" y="647640"/>
            <a:ext cx="10895400" cy="5561640"/>
          </a:xfrm>
          <a:prstGeom prst="rect">
            <a:avLst/>
          </a:prstGeom>
        </p:spPr>
      </p:pic>
      <p:pic>
        <p:nvPicPr>
          <p:cNvPr id="3" name="" descr="Question 5">
            <a:extLst>
              <a:ext uri="{FF2B5EF4-FFF2-40B4-BE49-F238E27FC236}">
                <a16:creationId xmlns:a16="http://schemas.microsoft.com/office/drawing/2014/main" id="{C61F43CA-F014-0265-DE80-950A630D7F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8960" y="1051200"/>
            <a:ext cx="9960120" cy="1017720"/>
          </a:xfrm>
          <a:prstGeom prst="rect">
            <a:avLst/>
          </a:prstGeom>
        </p:spPr>
      </p:pic>
      <p:pic>
        <p:nvPicPr>
          <p:cNvPr id="4" name="" descr="Yes, well done">
            <a:extLst>
              <a:ext uri="{FF2B5EF4-FFF2-40B4-BE49-F238E27FC236}">
                <a16:creationId xmlns:a16="http://schemas.microsoft.com/office/drawing/2014/main" id="{D4E2B160-3B11-4F0F-C9C1-268EA08376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8960" y="4895640"/>
            <a:ext cx="9959040" cy="1016640"/>
          </a:xfrm>
          <a:prstGeom prst="rect">
            <a:avLst/>
          </a:prstGeom>
        </p:spPr>
      </p:pic>
      <p:pic>
        <p:nvPicPr>
          <p:cNvPr id="5" name="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3FA07280-1A83-6CA5-854B-AA1A4FDC67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08079" y="4828680"/>
            <a:ext cx="1083600" cy="1083600"/>
          </a:xfrm>
          <a:prstGeom prst="rect">
            <a:avLst/>
          </a:prstGeom>
        </p:spPr>
      </p:pic>
      <p:pic>
        <p:nvPicPr>
          <p:cNvPr id="6" name="" descr="producer">
            <a:extLst>
              <a:ext uri="{FF2B5EF4-FFF2-40B4-BE49-F238E27FC236}">
                <a16:creationId xmlns:a16="http://schemas.microsoft.com/office/drawing/2014/main" id="{7D381FE0-F6CA-F5A7-EDD2-C928B3E8E8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10880" y="2388960"/>
            <a:ext cx="3154680" cy="224964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6">
    <p:bg>
      <p:bgPr>
        <a:solidFill>
          <a:srgbClr val="03B9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>
            <a:extLst>
              <a:ext uri="{FF2B5EF4-FFF2-40B4-BE49-F238E27FC236}">
                <a16:creationId xmlns:a16="http://schemas.microsoft.com/office/drawing/2014/main" id="{8B221D6C-4525-EE8B-93D4-5DE02AA4DF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40" y="647640"/>
            <a:ext cx="10895400" cy="5561640"/>
          </a:xfrm>
          <a:prstGeom prst="rect">
            <a:avLst/>
          </a:prstGeom>
        </p:spPr>
      </p:pic>
      <p:pic>
        <p:nvPicPr>
          <p:cNvPr id="3" name="" descr="Fairtrade UK">
            <a:hlinkClick r:id="rId3" action="ppaction://hlinksldjump"/>
            <a:extLst>
              <a:ext uri="{FF2B5EF4-FFF2-40B4-BE49-F238E27FC236}">
                <a16:creationId xmlns:a16="http://schemas.microsoft.com/office/drawing/2014/main" id="{2C0ECE12-73D4-4F55-626F-CEFD53ACBF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0119" y="2388960"/>
            <a:ext cx="3154680" cy="2249640"/>
          </a:xfrm>
          <a:prstGeom prst="rect">
            <a:avLst/>
          </a:prstGeom>
        </p:spPr>
      </p:pic>
      <p:pic>
        <p:nvPicPr>
          <p:cNvPr id="4" name="" descr="The Fairtrade Foundation">
            <a:hlinkClick r:id="rId5" action="ppaction://hlinksldjump"/>
            <a:extLst>
              <a:ext uri="{FF2B5EF4-FFF2-40B4-BE49-F238E27FC236}">
                <a16:creationId xmlns:a16="http://schemas.microsoft.com/office/drawing/2014/main" id="{ED66F8D4-D38D-4319-94F9-47E68F60E8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10880" y="2388960"/>
            <a:ext cx="3154680" cy="2249640"/>
          </a:xfrm>
          <a:prstGeom prst="rect">
            <a:avLst/>
          </a:prstGeom>
        </p:spPr>
      </p:pic>
      <p:pic>
        <p:nvPicPr>
          <p:cNvPr id="5" name="" descr="6. The organisation that looks after Fairtrade in the UK is called:">
            <a:extLst>
              <a:ext uri="{FF2B5EF4-FFF2-40B4-BE49-F238E27FC236}">
                <a16:creationId xmlns:a16="http://schemas.microsoft.com/office/drawing/2014/main" id="{B4DD5EBB-623E-F4F6-A9DB-577D0C6CF33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8960" y="1051200"/>
            <a:ext cx="9960120" cy="101772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7">
    <p:bg>
      <p:bgPr>
        <a:solidFill>
          <a:srgbClr val="03B9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>
            <a:extLst>
              <a:ext uri="{FF2B5EF4-FFF2-40B4-BE49-F238E27FC236}">
                <a16:creationId xmlns:a16="http://schemas.microsoft.com/office/drawing/2014/main" id="{0578A329-E83A-7498-5FE2-59499B1ECC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40" y="647640"/>
            <a:ext cx="10895400" cy="5561640"/>
          </a:xfrm>
          <a:prstGeom prst="rect">
            <a:avLst/>
          </a:prstGeom>
        </p:spPr>
      </p:pic>
      <p:pic>
        <p:nvPicPr>
          <p:cNvPr id="3" name="" descr="Question 6">
            <a:extLst>
              <a:ext uri="{FF2B5EF4-FFF2-40B4-BE49-F238E27FC236}">
                <a16:creationId xmlns:a16="http://schemas.microsoft.com/office/drawing/2014/main" id="{EE474F92-C337-1E20-498B-A11E57EA63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8960" y="1051200"/>
            <a:ext cx="9960120" cy="1017720"/>
          </a:xfrm>
          <a:prstGeom prst="rect">
            <a:avLst/>
          </a:prstGeom>
        </p:spPr>
      </p:pic>
      <p:pic>
        <p:nvPicPr>
          <p:cNvPr id="4" name="" descr="No, try again">
            <a:extLst>
              <a:ext uri="{FF2B5EF4-FFF2-40B4-BE49-F238E27FC236}">
                <a16:creationId xmlns:a16="http://schemas.microsoft.com/office/drawing/2014/main" id="{66DFCF58-82FE-BBED-7671-B918B3350D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8960" y="4895640"/>
            <a:ext cx="9959040" cy="1016640"/>
          </a:xfrm>
          <a:prstGeom prst="rect">
            <a:avLst/>
          </a:prstGeom>
        </p:spPr>
      </p:pic>
      <p:pic>
        <p:nvPicPr>
          <p:cNvPr id="5" name="" descr="Fairtrade UK">
            <a:extLst>
              <a:ext uri="{FF2B5EF4-FFF2-40B4-BE49-F238E27FC236}">
                <a16:creationId xmlns:a16="http://schemas.microsoft.com/office/drawing/2014/main" id="{1A4CF3C2-6943-44B1-EB17-23C34B4910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70119" y="2388960"/>
            <a:ext cx="3154680" cy="2249640"/>
          </a:xfrm>
          <a:prstGeom prst="rect">
            <a:avLst/>
          </a:prstGeom>
        </p:spPr>
      </p:pic>
      <p:pic>
        <p:nvPicPr>
          <p:cNvPr id="6" name="">
            <a:hlinkClick r:id="" action="ppaction://hlinkshowjump?jump=lastslideviewed"/>
            <a:extLst>
              <a:ext uri="{FF2B5EF4-FFF2-40B4-BE49-F238E27FC236}">
                <a16:creationId xmlns:a16="http://schemas.microsoft.com/office/drawing/2014/main" id="{7037DB8C-41D7-67DC-0549-E23841AF18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08079" y="4828680"/>
            <a:ext cx="1083600" cy="10836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8">
    <p:bg>
      <p:bgPr>
        <a:solidFill>
          <a:srgbClr val="03B9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>
            <a:extLst>
              <a:ext uri="{FF2B5EF4-FFF2-40B4-BE49-F238E27FC236}">
                <a16:creationId xmlns:a16="http://schemas.microsoft.com/office/drawing/2014/main" id="{22021BAF-7E88-E1EA-34FC-D61765B79E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40" y="647640"/>
            <a:ext cx="10895400" cy="5561640"/>
          </a:xfrm>
          <a:prstGeom prst="rect">
            <a:avLst/>
          </a:prstGeom>
        </p:spPr>
      </p:pic>
      <p:pic>
        <p:nvPicPr>
          <p:cNvPr id="3" name="" descr="Question 6">
            <a:extLst>
              <a:ext uri="{FF2B5EF4-FFF2-40B4-BE49-F238E27FC236}">
                <a16:creationId xmlns:a16="http://schemas.microsoft.com/office/drawing/2014/main" id="{08EC855A-EA72-82D6-63D2-6CD3D71352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8960" y="1051200"/>
            <a:ext cx="9960120" cy="1017720"/>
          </a:xfrm>
          <a:prstGeom prst="rect">
            <a:avLst/>
          </a:prstGeom>
        </p:spPr>
      </p:pic>
      <p:pic>
        <p:nvPicPr>
          <p:cNvPr id="4" name="" descr="Yes, well done">
            <a:extLst>
              <a:ext uri="{FF2B5EF4-FFF2-40B4-BE49-F238E27FC236}">
                <a16:creationId xmlns:a16="http://schemas.microsoft.com/office/drawing/2014/main" id="{80DA2C97-558E-C26B-742C-DA507F445B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8960" y="4895640"/>
            <a:ext cx="9959040" cy="1016640"/>
          </a:xfrm>
          <a:prstGeom prst="rect">
            <a:avLst/>
          </a:prstGeom>
        </p:spPr>
      </p:pic>
      <p:pic>
        <p:nvPicPr>
          <p:cNvPr id="5" name="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C56AC54-7F02-7A8D-BD92-3DF7FAA624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08079" y="4828680"/>
            <a:ext cx="1083600" cy="1083600"/>
          </a:xfrm>
          <a:prstGeom prst="rect">
            <a:avLst/>
          </a:prstGeom>
        </p:spPr>
      </p:pic>
      <p:pic>
        <p:nvPicPr>
          <p:cNvPr id="6" name="" descr="The Fairtrade Foundation">
            <a:extLst>
              <a:ext uri="{FF2B5EF4-FFF2-40B4-BE49-F238E27FC236}">
                <a16:creationId xmlns:a16="http://schemas.microsoft.com/office/drawing/2014/main" id="{A6332A8E-37F2-225A-7E0C-320CDFEA5BC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10880" y="2388960"/>
            <a:ext cx="3154680" cy="224964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bg>
      <p:bgPr>
        <a:solidFill>
          <a:srgbClr val="03B9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>
            <a:extLst>
              <a:ext uri="{FF2B5EF4-FFF2-40B4-BE49-F238E27FC236}">
                <a16:creationId xmlns:a16="http://schemas.microsoft.com/office/drawing/2014/main" id="{B78D2AF4-FD11-0954-149E-62824AC1EB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40" y="647640"/>
            <a:ext cx="10895400" cy="5561640"/>
          </a:xfrm>
          <a:prstGeom prst="rect">
            <a:avLst/>
          </a:prstGeom>
        </p:spPr>
      </p:pic>
      <p:pic>
        <p:nvPicPr>
          <p:cNvPr id="3" name="" descr="producers">
            <a:hlinkClick r:id="rId3" action="ppaction://hlinksldjump"/>
            <a:extLst>
              <a:ext uri="{FF2B5EF4-FFF2-40B4-BE49-F238E27FC236}">
                <a16:creationId xmlns:a16="http://schemas.microsoft.com/office/drawing/2014/main" id="{FB94738C-2F39-519E-83D5-A260A5635A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0119" y="2388960"/>
            <a:ext cx="3154680" cy="2249640"/>
          </a:xfrm>
          <a:prstGeom prst="rect">
            <a:avLst/>
          </a:prstGeom>
        </p:spPr>
      </p:pic>
      <p:pic>
        <p:nvPicPr>
          <p:cNvPr id="4" name="" descr="consumers">
            <a:hlinkClick r:id="rId5" action="ppaction://hlinksldjump"/>
            <a:extLst>
              <a:ext uri="{FF2B5EF4-FFF2-40B4-BE49-F238E27FC236}">
                <a16:creationId xmlns:a16="http://schemas.microsoft.com/office/drawing/2014/main" id="{3998FA56-CB18-AEF5-6510-6875BCBF32C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10880" y="2388960"/>
            <a:ext cx="3154680" cy="2249640"/>
          </a:xfrm>
          <a:prstGeom prst="rect">
            <a:avLst/>
          </a:prstGeom>
        </p:spPr>
      </p:pic>
      <p:pic>
        <p:nvPicPr>
          <p:cNvPr id="5" name="" descr=" 1. Farmers can also be known as:">
            <a:extLst>
              <a:ext uri="{FF2B5EF4-FFF2-40B4-BE49-F238E27FC236}">
                <a16:creationId xmlns:a16="http://schemas.microsoft.com/office/drawing/2014/main" id="{DABB5736-A834-593B-497B-F4AF0C655FD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8960" y="1051200"/>
            <a:ext cx="9960120" cy="101772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9">
    <p:bg>
      <p:bgPr>
        <a:solidFill>
          <a:srgbClr val="03B9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>
            <a:extLst>
              <a:ext uri="{FF2B5EF4-FFF2-40B4-BE49-F238E27FC236}">
                <a16:creationId xmlns:a16="http://schemas.microsoft.com/office/drawing/2014/main" id="{6F61D7CC-4AED-088B-4B0C-C595864925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40" y="647640"/>
            <a:ext cx="10895400" cy="5561640"/>
          </a:xfrm>
          <a:prstGeom prst="rect">
            <a:avLst/>
          </a:prstGeom>
        </p:spPr>
      </p:pic>
      <p:pic>
        <p:nvPicPr>
          <p:cNvPr id="3" name="" descr="The Fairtrade Mark">
            <a:hlinkClick r:id="rId3" action="ppaction://hlinksldjump"/>
            <a:extLst>
              <a:ext uri="{FF2B5EF4-FFF2-40B4-BE49-F238E27FC236}">
                <a16:creationId xmlns:a16="http://schemas.microsoft.com/office/drawing/2014/main" id="{1655254B-C841-4B16-ED55-96DEC94F8E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0119" y="2388960"/>
            <a:ext cx="3154680" cy="2249640"/>
          </a:xfrm>
          <a:prstGeom prst="rect">
            <a:avLst/>
          </a:prstGeom>
        </p:spPr>
      </p:pic>
      <p:pic>
        <p:nvPicPr>
          <p:cNvPr id="4" name="" descr="The Fairtrade Sticker">
            <a:hlinkClick r:id="rId5" action="ppaction://hlinksldjump"/>
            <a:extLst>
              <a:ext uri="{FF2B5EF4-FFF2-40B4-BE49-F238E27FC236}">
                <a16:creationId xmlns:a16="http://schemas.microsoft.com/office/drawing/2014/main" id="{2423E169-128C-8525-AB0F-6CAD2E877A2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10880" y="2388960"/>
            <a:ext cx="3154680" cy="2249640"/>
          </a:xfrm>
          <a:prstGeom prst="rect">
            <a:avLst/>
          </a:prstGeom>
        </p:spPr>
      </p:pic>
      <p:pic>
        <p:nvPicPr>
          <p:cNvPr id="5" name="" descr="7. The label used to identify Fairtrade products is called:">
            <a:extLst>
              <a:ext uri="{FF2B5EF4-FFF2-40B4-BE49-F238E27FC236}">
                <a16:creationId xmlns:a16="http://schemas.microsoft.com/office/drawing/2014/main" id="{738EE0FC-C392-CCBC-A70B-CFFCEB2F5A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8960" y="1051200"/>
            <a:ext cx="9960120" cy="101772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0">
    <p:bg>
      <p:bgPr>
        <a:solidFill>
          <a:srgbClr val="03B9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>
            <a:extLst>
              <a:ext uri="{FF2B5EF4-FFF2-40B4-BE49-F238E27FC236}">
                <a16:creationId xmlns:a16="http://schemas.microsoft.com/office/drawing/2014/main" id="{C21B5CDA-128C-12F7-5ADD-53F3B8ACB6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40" y="647640"/>
            <a:ext cx="10895400" cy="5561640"/>
          </a:xfrm>
          <a:prstGeom prst="rect">
            <a:avLst/>
          </a:prstGeom>
        </p:spPr>
      </p:pic>
      <p:pic>
        <p:nvPicPr>
          <p:cNvPr id="3" name="" descr="Question 7">
            <a:extLst>
              <a:ext uri="{FF2B5EF4-FFF2-40B4-BE49-F238E27FC236}">
                <a16:creationId xmlns:a16="http://schemas.microsoft.com/office/drawing/2014/main" id="{EE94B631-7D14-F721-C5BE-114A8080CF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8960" y="1051200"/>
            <a:ext cx="9960120" cy="1017720"/>
          </a:xfrm>
          <a:prstGeom prst="rect">
            <a:avLst/>
          </a:prstGeom>
        </p:spPr>
      </p:pic>
      <p:pic>
        <p:nvPicPr>
          <p:cNvPr id="4" name="" descr="No, try again">
            <a:extLst>
              <a:ext uri="{FF2B5EF4-FFF2-40B4-BE49-F238E27FC236}">
                <a16:creationId xmlns:a16="http://schemas.microsoft.com/office/drawing/2014/main" id="{9EA0D0B2-AB39-5DE8-ECDF-D05072252A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8960" y="4895640"/>
            <a:ext cx="9959040" cy="1016640"/>
          </a:xfrm>
          <a:prstGeom prst="rect">
            <a:avLst/>
          </a:prstGeom>
        </p:spPr>
      </p:pic>
      <p:pic>
        <p:nvPicPr>
          <p:cNvPr id="5" name="" descr="The Fairtrade Sticker">
            <a:extLst>
              <a:ext uri="{FF2B5EF4-FFF2-40B4-BE49-F238E27FC236}">
                <a16:creationId xmlns:a16="http://schemas.microsoft.com/office/drawing/2014/main" id="{C04B7C0A-02F3-A930-8E50-673A07D35A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70119" y="2388960"/>
            <a:ext cx="3154680" cy="2249640"/>
          </a:xfrm>
          <a:prstGeom prst="rect">
            <a:avLst/>
          </a:prstGeom>
        </p:spPr>
      </p:pic>
      <p:pic>
        <p:nvPicPr>
          <p:cNvPr id="6" name="">
            <a:hlinkClick r:id="" action="ppaction://hlinkshowjump?jump=lastslideviewed"/>
            <a:extLst>
              <a:ext uri="{FF2B5EF4-FFF2-40B4-BE49-F238E27FC236}">
                <a16:creationId xmlns:a16="http://schemas.microsoft.com/office/drawing/2014/main" id="{8BED4967-74EC-F701-8585-15C0799F37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08079" y="4828680"/>
            <a:ext cx="1083600" cy="10836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1">
    <p:bg>
      <p:bgPr>
        <a:solidFill>
          <a:srgbClr val="03B9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>
            <a:extLst>
              <a:ext uri="{FF2B5EF4-FFF2-40B4-BE49-F238E27FC236}">
                <a16:creationId xmlns:a16="http://schemas.microsoft.com/office/drawing/2014/main" id="{E6DDAFCD-F859-388E-F41D-789A73036D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40" y="647640"/>
            <a:ext cx="10895400" cy="5561640"/>
          </a:xfrm>
          <a:prstGeom prst="rect">
            <a:avLst/>
          </a:prstGeom>
        </p:spPr>
      </p:pic>
      <p:pic>
        <p:nvPicPr>
          <p:cNvPr id="3" name="" descr="Question 7">
            <a:extLst>
              <a:ext uri="{FF2B5EF4-FFF2-40B4-BE49-F238E27FC236}">
                <a16:creationId xmlns:a16="http://schemas.microsoft.com/office/drawing/2014/main" id="{00C0A1C0-2A4D-E1D7-E55D-762FEB60FA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8960" y="1051200"/>
            <a:ext cx="9960120" cy="1017720"/>
          </a:xfrm>
          <a:prstGeom prst="rect">
            <a:avLst/>
          </a:prstGeom>
        </p:spPr>
      </p:pic>
      <p:pic>
        <p:nvPicPr>
          <p:cNvPr id="4" name="" descr="Yes, well done">
            <a:extLst>
              <a:ext uri="{FF2B5EF4-FFF2-40B4-BE49-F238E27FC236}">
                <a16:creationId xmlns:a16="http://schemas.microsoft.com/office/drawing/2014/main" id="{15928B1C-23C2-F23D-F28D-C270393E1B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8960" y="4895640"/>
            <a:ext cx="9959040" cy="1016640"/>
          </a:xfrm>
          <a:prstGeom prst="rect">
            <a:avLst/>
          </a:prstGeom>
        </p:spPr>
      </p:pic>
      <p:pic>
        <p:nvPicPr>
          <p:cNvPr id="5" name="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F3C902D6-52A5-F0C5-A169-5B9D45F7B7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08079" y="4828680"/>
            <a:ext cx="1083600" cy="1083600"/>
          </a:xfrm>
          <a:prstGeom prst="rect">
            <a:avLst/>
          </a:prstGeom>
        </p:spPr>
      </p:pic>
      <p:pic>
        <p:nvPicPr>
          <p:cNvPr id="6" name="" descr="The Fairtrade Mark">
            <a:extLst>
              <a:ext uri="{FF2B5EF4-FFF2-40B4-BE49-F238E27FC236}">
                <a16:creationId xmlns:a16="http://schemas.microsoft.com/office/drawing/2014/main" id="{1BF9BF0A-C069-AC39-7219-3C34E91975C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10880" y="2388960"/>
            <a:ext cx="3154680" cy="224964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2">
    <p:bg>
      <p:bgPr>
        <a:solidFill>
          <a:srgbClr val="03B9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>
            <a:extLst>
              <a:ext uri="{FF2B5EF4-FFF2-40B4-BE49-F238E27FC236}">
                <a16:creationId xmlns:a16="http://schemas.microsoft.com/office/drawing/2014/main" id="{3484EA6A-E80F-C8BF-C470-53C174B15A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40" y="647640"/>
            <a:ext cx="10895400" cy="5561640"/>
          </a:xfrm>
          <a:prstGeom prst="rect">
            <a:avLst/>
          </a:prstGeom>
        </p:spPr>
      </p:pic>
      <p:pic>
        <p:nvPicPr>
          <p:cNvPr id="3" name="" descr="a fair world">
            <a:hlinkClick r:id="rId3" action="ppaction://hlinksldjump"/>
            <a:extLst>
              <a:ext uri="{FF2B5EF4-FFF2-40B4-BE49-F238E27FC236}">
                <a16:creationId xmlns:a16="http://schemas.microsoft.com/office/drawing/2014/main" id="{E5EFE369-71FC-798B-5D6D-FEB75FC5D5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0119" y="2388960"/>
            <a:ext cx="3154680" cy="2249640"/>
          </a:xfrm>
          <a:prstGeom prst="rect">
            <a:avLst/>
          </a:prstGeom>
        </p:spPr>
      </p:pic>
      <p:pic>
        <p:nvPicPr>
          <p:cNvPr id="4" name="" descr="an unfair world">
            <a:hlinkClick r:id="rId5" action="ppaction://hlinksldjump"/>
            <a:extLst>
              <a:ext uri="{FF2B5EF4-FFF2-40B4-BE49-F238E27FC236}">
                <a16:creationId xmlns:a16="http://schemas.microsoft.com/office/drawing/2014/main" id="{FDB1F593-D86E-BA9F-4F82-73942EB92F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10880" y="2388960"/>
            <a:ext cx="3154680" cy="2249640"/>
          </a:xfrm>
          <a:prstGeom prst="rect">
            <a:avLst/>
          </a:prstGeom>
        </p:spPr>
      </p:pic>
      <p:pic>
        <p:nvPicPr>
          <p:cNvPr id="5" name="" descr="8. Buying Fairtrade products helps contribute to:">
            <a:extLst>
              <a:ext uri="{FF2B5EF4-FFF2-40B4-BE49-F238E27FC236}">
                <a16:creationId xmlns:a16="http://schemas.microsoft.com/office/drawing/2014/main" id="{5FB909B6-1EE6-3226-953F-93F394C6DBA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8960" y="1051200"/>
            <a:ext cx="9960120" cy="101772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3">
    <p:bg>
      <p:bgPr>
        <a:solidFill>
          <a:srgbClr val="03B9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>
            <a:extLst>
              <a:ext uri="{FF2B5EF4-FFF2-40B4-BE49-F238E27FC236}">
                <a16:creationId xmlns:a16="http://schemas.microsoft.com/office/drawing/2014/main" id="{5D16D6AD-6EBD-5F11-6554-231C6DBA14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40" y="647640"/>
            <a:ext cx="10895400" cy="5561640"/>
          </a:xfrm>
          <a:prstGeom prst="rect">
            <a:avLst/>
          </a:prstGeom>
        </p:spPr>
      </p:pic>
      <p:pic>
        <p:nvPicPr>
          <p:cNvPr id="3" name="" descr="Question 8">
            <a:extLst>
              <a:ext uri="{FF2B5EF4-FFF2-40B4-BE49-F238E27FC236}">
                <a16:creationId xmlns:a16="http://schemas.microsoft.com/office/drawing/2014/main" id="{9C747D2C-162B-F5EB-E514-58372A4FF0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8960" y="1051200"/>
            <a:ext cx="9960120" cy="1017720"/>
          </a:xfrm>
          <a:prstGeom prst="rect">
            <a:avLst/>
          </a:prstGeom>
        </p:spPr>
      </p:pic>
      <p:pic>
        <p:nvPicPr>
          <p:cNvPr id="4" name="" descr="Yes, well done">
            <a:extLst>
              <a:ext uri="{FF2B5EF4-FFF2-40B4-BE49-F238E27FC236}">
                <a16:creationId xmlns:a16="http://schemas.microsoft.com/office/drawing/2014/main" id="{5330C8C6-862C-7A03-58E6-F60E8CF516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8960" y="4895640"/>
            <a:ext cx="9959040" cy="1016640"/>
          </a:xfrm>
          <a:prstGeom prst="rect">
            <a:avLst/>
          </a:prstGeom>
        </p:spPr>
      </p:pic>
      <p:pic>
        <p:nvPicPr>
          <p:cNvPr id="5" name="">
            <a:hlinkClick r:id="rId5" action="ppaction://hlinksldjump"/>
            <a:extLst>
              <a:ext uri="{FF2B5EF4-FFF2-40B4-BE49-F238E27FC236}">
                <a16:creationId xmlns:a16="http://schemas.microsoft.com/office/drawing/2014/main" id="{E3096760-13A0-7D2B-9781-E04ED2CB09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08079" y="4828680"/>
            <a:ext cx="1083600" cy="1083600"/>
          </a:xfrm>
          <a:prstGeom prst="rect">
            <a:avLst/>
          </a:prstGeom>
        </p:spPr>
      </p:pic>
      <p:pic>
        <p:nvPicPr>
          <p:cNvPr id="6" name="" descr="a fair world">
            <a:hlinkClick r:id="rId5" action="ppaction://hlinksldjump"/>
            <a:extLst>
              <a:ext uri="{FF2B5EF4-FFF2-40B4-BE49-F238E27FC236}">
                <a16:creationId xmlns:a16="http://schemas.microsoft.com/office/drawing/2014/main" id="{5FCE69CB-9733-BA11-4645-69D7ADC0184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10880" y="2388960"/>
            <a:ext cx="3154680" cy="224964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4">
    <p:bg>
      <p:bgPr>
        <a:solidFill>
          <a:srgbClr val="03B9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>
            <a:extLst>
              <a:ext uri="{FF2B5EF4-FFF2-40B4-BE49-F238E27FC236}">
                <a16:creationId xmlns:a16="http://schemas.microsoft.com/office/drawing/2014/main" id="{0699292C-37A5-A261-8D1E-64E6BA77BE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40" y="647640"/>
            <a:ext cx="10895400" cy="5561640"/>
          </a:xfrm>
          <a:prstGeom prst="rect">
            <a:avLst/>
          </a:prstGeom>
        </p:spPr>
      </p:pic>
      <p:pic>
        <p:nvPicPr>
          <p:cNvPr id="3" name="" descr="Question 8">
            <a:extLst>
              <a:ext uri="{FF2B5EF4-FFF2-40B4-BE49-F238E27FC236}">
                <a16:creationId xmlns:a16="http://schemas.microsoft.com/office/drawing/2014/main" id="{845BFEF9-2F71-69FB-1DB6-45EC991E1D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8960" y="1051200"/>
            <a:ext cx="9960120" cy="1017720"/>
          </a:xfrm>
          <a:prstGeom prst="rect">
            <a:avLst/>
          </a:prstGeom>
        </p:spPr>
      </p:pic>
      <p:pic>
        <p:nvPicPr>
          <p:cNvPr id="4" name="" descr="No, try again">
            <a:extLst>
              <a:ext uri="{FF2B5EF4-FFF2-40B4-BE49-F238E27FC236}">
                <a16:creationId xmlns:a16="http://schemas.microsoft.com/office/drawing/2014/main" id="{11BA286F-AF7D-8F57-BCD7-D2935CD65C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8960" y="4895640"/>
            <a:ext cx="9959040" cy="1016640"/>
          </a:xfrm>
          <a:prstGeom prst="rect">
            <a:avLst/>
          </a:prstGeom>
        </p:spPr>
      </p:pic>
      <p:pic>
        <p:nvPicPr>
          <p:cNvPr id="5" name="" descr="an unfair world">
            <a:hlinkClick r:id="rId5" action="ppaction://hlinksldjump"/>
            <a:extLst>
              <a:ext uri="{FF2B5EF4-FFF2-40B4-BE49-F238E27FC236}">
                <a16:creationId xmlns:a16="http://schemas.microsoft.com/office/drawing/2014/main" id="{131FD435-B756-0E69-F373-B63D96476E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70119" y="2388960"/>
            <a:ext cx="3154680" cy="2249640"/>
          </a:xfrm>
          <a:prstGeom prst="rect">
            <a:avLst/>
          </a:prstGeom>
        </p:spPr>
      </p:pic>
      <p:pic>
        <p:nvPicPr>
          <p:cNvPr id="6" name="">
            <a:hlinkClick r:id="rId5" action="ppaction://hlinksldjump"/>
            <a:extLst>
              <a:ext uri="{FF2B5EF4-FFF2-40B4-BE49-F238E27FC236}">
                <a16:creationId xmlns:a16="http://schemas.microsoft.com/office/drawing/2014/main" id="{CFEA4F2A-0BDC-E9B8-5977-CD9D9085A6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08079" y="4828680"/>
            <a:ext cx="1083600" cy="108360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5">
    <p:bg>
      <p:bgPr>
        <a:solidFill>
          <a:srgbClr val="03B9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>
            <a:extLst>
              <a:ext uri="{FF2B5EF4-FFF2-40B4-BE49-F238E27FC236}">
                <a16:creationId xmlns:a16="http://schemas.microsoft.com/office/drawing/2014/main" id="{830FFD63-F646-CE4F-8F59-F032EA95D1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40" y="647640"/>
            <a:ext cx="10895400" cy="5561640"/>
          </a:xfrm>
          <a:prstGeom prst="rect">
            <a:avLst/>
          </a:prstGeom>
        </p:spPr>
      </p:pic>
      <p:pic>
        <p:nvPicPr>
          <p:cNvPr id="3" name="" descr="The end, Well done">
            <a:extLst>
              <a:ext uri="{FF2B5EF4-FFF2-40B4-BE49-F238E27FC236}">
                <a16:creationId xmlns:a16="http://schemas.microsoft.com/office/drawing/2014/main" id="{30398359-4ED4-5490-3D84-EEBB81E3A8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6800" y="2388960"/>
            <a:ext cx="5612760" cy="224964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bg>
      <p:bgPr>
        <a:solidFill>
          <a:srgbClr val="03B9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>
            <a:extLst>
              <a:ext uri="{FF2B5EF4-FFF2-40B4-BE49-F238E27FC236}">
                <a16:creationId xmlns:a16="http://schemas.microsoft.com/office/drawing/2014/main" id="{B22E503A-12E8-45C7-DDCE-1A7098B536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40" y="647640"/>
            <a:ext cx="10895400" cy="5561640"/>
          </a:xfrm>
          <a:prstGeom prst="rect">
            <a:avLst/>
          </a:prstGeom>
        </p:spPr>
      </p:pic>
      <p:pic>
        <p:nvPicPr>
          <p:cNvPr id="3" name="" descr="Question 1">
            <a:extLst>
              <a:ext uri="{FF2B5EF4-FFF2-40B4-BE49-F238E27FC236}">
                <a16:creationId xmlns:a16="http://schemas.microsoft.com/office/drawing/2014/main" id="{5B38C451-F92C-B380-F1CD-F5F7046962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8960" y="1051200"/>
            <a:ext cx="9960120" cy="1017720"/>
          </a:xfrm>
          <a:prstGeom prst="rect">
            <a:avLst/>
          </a:prstGeom>
        </p:spPr>
      </p:pic>
      <p:pic>
        <p:nvPicPr>
          <p:cNvPr id="4" name="" descr="No, try again">
            <a:extLst>
              <a:ext uri="{FF2B5EF4-FFF2-40B4-BE49-F238E27FC236}">
                <a16:creationId xmlns:a16="http://schemas.microsoft.com/office/drawing/2014/main" id="{174DA200-2264-9D31-92FF-EB8EC861EF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8960" y="4895640"/>
            <a:ext cx="9959040" cy="1016640"/>
          </a:xfrm>
          <a:prstGeom prst="rect">
            <a:avLst/>
          </a:prstGeom>
        </p:spPr>
      </p:pic>
      <p:pic>
        <p:nvPicPr>
          <p:cNvPr id="5" name="">
            <a:hlinkClick r:id="" action="ppaction://hlinkshowjump?jump=lastslideviewed"/>
            <a:extLst>
              <a:ext uri="{FF2B5EF4-FFF2-40B4-BE49-F238E27FC236}">
                <a16:creationId xmlns:a16="http://schemas.microsoft.com/office/drawing/2014/main" id="{C5F47F2D-601D-FF01-FB09-4C502307AD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08079" y="4828680"/>
            <a:ext cx="1083600" cy="1083600"/>
          </a:xfrm>
          <a:prstGeom prst="rect">
            <a:avLst/>
          </a:prstGeom>
        </p:spPr>
      </p:pic>
      <p:pic>
        <p:nvPicPr>
          <p:cNvPr id="6" name="" descr="consumers">
            <a:extLst>
              <a:ext uri="{FF2B5EF4-FFF2-40B4-BE49-F238E27FC236}">
                <a16:creationId xmlns:a16="http://schemas.microsoft.com/office/drawing/2014/main" id="{0A4F01A6-58F0-79B6-AB5E-1103260B7A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10880" y="2388960"/>
            <a:ext cx="3154680" cy="224964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bg>
      <p:bgPr>
        <a:solidFill>
          <a:srgbClr val="03B9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>
            <a:extLst>
              <a:ext uri="{FF2B5EF4-FFF2-40B4-BE49-F238E27FC236}">
                <a16:creationId xmlns:a16="http://schemas.microsoft.com/office/drawing/2014/main" id="{8F44DC06-B952-7DAA-0F3F-DC2C26DB85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40" y="647640"/>
            <a:ext cx="10895400" cy="5561640"/>
          </a:xfrm>
          <a:prstGeom prst="rect">
            <a:avLst/>
          </a:prstGeom>
        </p:spPr>
      </p:pic>
      <p:pic>
        <p:nvPicPr>
          <p:cNvPr id="3" name="" descr="Question 1">
            <a:extLst>
              <a:ext uri="{FF2B5EF4-FFF2-40B4-BE49-F238E27FC236}">
                <a16:creationId xmlns:a16="http://schemas.microsoft.com/office/drawing/2014/main" id="{F8123829-3958-2E20-6364-54BB4811FE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8960" y="1051200"/>
            <a:ext cx="9960120" cy="1017720"/>
          </a:xfrm>
          <a:prstGeom prst="rect">
            <a:avLst/>
          </a:prstGeom>
        </p:spPr>
      </p:pic>
      <p:pic>
        <p:nvPicPr>
          <p:cNvPr id="4" name="" descr="Yes, well done">
            <a:extLst>
              <a:ext uri="{FF2B5EF4-FFF2-40B4-BE49-F238E27FC236}">
                <a16:creationId xmlns:a16="http://schemas.microsoft.com/office/drawing/2014/main" id="{1532C9E6-DE57-BAE5-2D9D-674694524F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8960" y="4895640"/>
            <a:ext cx="9959040" cy="1016640"/>
          </a:xfrm>
          <a:prstGeom prst="rect">
            <a:avLst/>
          </a:prstGeom>
        </p:spPr>
      </p:pic>
      <p:pic>
        <p:nvPicPr>
          <p:cNvPr id="5" name="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12150EC1-D413-B92E-7FAA-E5A1E0A96B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08079" y="4828680"/>
            <a:ext cx="1083600" cy="1083600"/>
          </a:xfrm>
          <a:prstGeom prst="rect">
            <a:avLst/>
          </a:prstGeom>
        </p:spPr>
      </p:pic>
      <p:pic>
        <p:nvPicPr>
          <p:cNvPr id="6" name="" descr="producers">
            <a:extLst>
              <a:ext uri="{FF2B5EF4-FFF2-40B4-BE49-F238E27FC236}">
                <a16:creationId xmlns:a16="http://schemas.microsoft.com/office/drawing/2014/main" id="{0989BC08-BB04-76DC-3D61-DE700F7F90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70119" y="2388960"/>
            <a:ext cx="3154680" cy="224964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bg>
      <p:bgPr>
        <a:solidFill>
          <a:srgbClr val="03B9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>
            <a:extLst>
              <a:ext uri="{FF2B5EF4-FFF2-40B4-BE49-F238E27FC236}">
                <a16:creationId xmlns:a16="http://schemas.microsoft.com/office/drawing/2014/main" id="{D506D55B-FF0C-0D10-7481-1B60AACC1E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40" y="647640"/>
            <a:ext cx="10895400" cy="5561640"/>
          </a:xfrm>
          <a:prstGeom prst="rect">
            <a:avLst/>
          </a:prstGeom>
        </p:spPr>
      </p:pic>
      <p:pic>
        <p:nvPicPr>
          <p:cNvPr id="3" name="" descr="desert climates">
            <a:hlinkClick r:id="rId3" action="ppaction://hlinksldjump"/>
            <a:extLst>
              <a:ext uri="{FF2B5EF4-FFF2-40B4-BE49-F238E27FC236}">
                <a16:creationId xmlns:a16="http://schemas.microsoft.com/office/drawing/2014/main" id="{46B44B33-B1E9-BD3E-B803-206C17C944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0119" y="2388960"/>
            <a:ext cx="3154680" cy="2249640"/>
          </a:xfrm>
          <a:prstGeom prst="rect">
            <a:avLst/>
          </a:prstGeom>
        </p:spPr>
      </p:pic>
      <p:pic>
        <p:nvPicPr>
          <p:cNvPr id="4" name="" descr="tropical climates">
            <a:hlinkClick r:id="rId5" action="ppaction://hlinksldjump"/>
            <a:extLst>
              <a:ext uri="{FF2B5EF4-FFF2-40B4-BE49-F238E27FC236}">
                <a16:creationId xmlns:a16="http://schemas.microsoft.com/office/drawing/2014/main" id="{6505FF8B-7E89-C1A9-AB02-AAA0F03469B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10880" y="2388960"/>
            <a:ext cx="3154680" cy="2249640"/>
          </a:xfrm>
          <a:prstGeom prst="rect">
            <a:avLst/>
          </a:prstGeom>
        </p:spPr>
      </p:pic>
      <p:pic>
        <p:nvPicPr>
          <p:cNvPr id="5" name="" descr="2. Fairtrade products are usually grown in areas with: ">
            <a:extLst>
              <a:ext uri="{FF2B5EF4-FFF2-40B4-BE49-F238E27FC236}">
                <a16:creationId xmlns:a16="http://schemas.microsoft.com/office/drawing/2014/main" id="{97335993-D816-8E4F-BAE6-DF53F0B2D6C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8960" y="1051200"/>
            <a:ext cx="9960120" cy="101772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bg>
      <p:bgPr>
        <a:solidFill>
          <a:srgbClr val="03B9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>
            <a:extLst>
              <a:ext uri="{FF2B5EF4-FFF2-40B4-BE49-F238E27FC236}">
                <a16:creationId xmlns:a16="http://schemas.microsoft.com/office/drawing/2014/main" id="{EC67C1CF-2334-7ACA-4776-A83B961496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40" y="647640"/>
            <a:ext cx="10895400" cy="5561640"/>
          </a:xfrm>
          <a:prstGeom prst="rect">
            <a:avLst/>
          </a:prstGeom>
        </p:spPr>
      </p:pic>
      <p:pic>
        <p:nvPicPr>
          <p:cNvPr id="3" name="" descr="Question 2">
            <a:extLst>
              <a:ext uri="{FF2B5EF4-FFF2-40B4-BE49-F238E27FC236}">
                <a16:creationId xmlns:a16="http://schemas.microsoft.com/office/drawing/2014/main" id="{714C0F12-9950-9A0F-F01E-434E86852E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8960" y="1051200"/>
            <a:ext cx="9960120" cy="1017720"/>
          </a:xfrm>
          <a:prstGeom prst="rect">
            <a:avLst/>
          </a:prstGeom>
        </p:spPr>
      </p:pic>
      <p:pic>
        <p:nvPicPr>
          <p:cNvPr id="4" name="" descr="No, try again">
            <a:extLst>
              <a:ext uri="{FF2B5EF4-FFF2-40B4-BE49-F238E27FC236}">
                <a16:creationId xmlns:a16="http://schemas.microsoft.com/office/drawing/2014/main" id="{B66CD541-4BD5-8D5B-F714-B672A1EAB7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8960" y="4895640"/>
            <a:ext cx="9959040" cy="1016640"/>
          </a:xfrm>
          <a:prstGeom prst="rect">
            <a:avLst/>
          </a:prstGeom>
        </p:spPr>
      </p:pic>
      <p:pic>
        <p:nvPicPr>
          <p:cNvPr id="5" name="" descr="desert climates">
            <a:extLst>
              <a:ext uri="{FF2B5EF4-FFF2-40B4-BE49-F238E27FC236}">
                <a16:creationId xmlns:a16="http://schemas.microsoft.com/office/drawing/2014/main" id="{E86435CA-D9F6-5513-39AC-632999CD94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70119" y="2388960"/>
            <a:ext cx="3154680" cy="2249640"/>
          </a:xfrm>
          <a:prstGeom prst="rect">
            <a:avLst/>
          </a:prstGeom>
        </p:spPr>
      </p:pic>
      <p:pic>
        <p:nvPicPr>
          <p:cNvPr id="6" name="">
            <a:hlinkClick r:id="" action="ppaction://hlinkshowjump?jump=lastslideviewed"/>
            <a:extLst>
              <a:ext uri="{FF2B5EF4-FFF2-40B4-BE49-F238E27FC236}">
                <a16:creationId xmlns:a16="http://schemas.microsoft.com/office/drawing/2014/main" id="{1C0CF725-B284-831E-EEF3-8BA23767B7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08079" y="4828680"/>
            <a:ext cx="1083600" cy="10836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bg>
      <p:bgPr>
        <a:solidFill>
          <a:srgbClr val="03B9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>
            <a:extLst>
              <a:ext uri="{FF2B5EF4-FFF2-40B4-BE49-F238E27FC236}">
                <a16:creationId xmlns:a16="http://schemas.microsoft.com/office/drawing/2014/main" id="{4799DF00-D334-C63D-47A4-B6E04130A5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40" y="647640"/>
            <a:ext cx="10895400" cy="5561640"/>
          </a:xfrm>
          <a:prstGeom prst="rect">
            <a:avLst/>
          </a:prstGeom>
        </p:spPr>
      </p:pic>
      <p:pic>
        <p:nvPicPr>
          <p:cNvPr id="3" name="" descr="Question 2">
            <a:extLst>
              <a:ext uri="{FF2B5EF4-FFF2-40B4-BE49-F238E27FC236}">
                <a16:creationId xmlns:a16="http://schemas.microsoft.com/office/drawing/2014/main" id="{390C1196-1C1E-1F14-AC58-54C248AD6E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8960" y="1051200"/>
            <a:ext cx="9960120" cy="1017720"/>
          </a:xfrm>
          <a:prstGeom prst="rect">
            <a:avLst/>
          </a:prstGeom>
        </p:spPr>
      </p:pic>
      <p:pic>
        <p:nvPicPr>
          <p:cNvPr id="4" name="" descr="Yes, well done">
            <a:extLst>
              <a:ext uri="{FF2B5EF4-FFF2-40B4-BE49-F238E27FC236}">
                <a16:creationId xmlns:a16="http://schemas.microsoft.com/office/drawing/2014/main" id="{7BBD744A-1966-E715-4369-0902458340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8960" y="4895640"/>
            <a:ext cx="9959040" cy="1016640"/>
          </a:xfrm>
          <a:prstGeom prst="rect">
            <a:avLst/>
          </a:prstGeom>
        </p:spPr>
      </p:pic>
      <p:pic>
        <p:nvPicPr>
          <p:cNvPr id="5" name="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732840A-6459-1291-94F9-A28FC05A51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08079" y="4828680"/>
            <a:ext cx="1083600" cy="1083600"/>
          </a:xfrm>
          <a:prstGeom prst="rect">
            <a:avLst/>
          </a:prstGeom>
        </p:spPr>
      </p:pic>
      <p:pic>
        <p:nvPicPr>
          <p:cNvPr id="6" name="" descr="tropical climates">
            <a:extLst>
              <a:ext uri="{FF2B5EF4-FFF2-40B4-BE49-F238E27FC236}">
                <a16:creationId xmlns:a16="http://schemas.microsoft.com/office/drawing/2014/main" id="{C70E23FC-9C26-EDBE-2F7C-ABFDFCBBD4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10880" y="2388960"/>
            <a:ext cx="3154680" cy="224964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bg>
      <p:bgPr>
        <a:solidFill>
          <a:srgbClr val="03B9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>
            <a:extLst>
              <a:ext uri="{FF2B5EF4-FFF2-40B4-BE49-F238E27FC236}">
                <a16:creationId xmlns:a16="http://schemas.microsoft.com/office/drawing/2014/main" id="{278F3714-95F9-E7D6-4EE1-58B96D4C65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40" y="647640"/>
            <a:ext cx="10895400" cy="5561640"/>
          </a:xfrm>
          <a:prstGeom prst="rect">
            <a:avLst/>
          </a:prstGeom>
        </p:spPr>
      </p:pic>
      <p:pic>
        <p:nvPicPr>
          <p:cNvPr id="3" name="" descr="little money">
            <a:hlinkClick r:id="rId3" action="ppaction://hlinksldjump"/>
            <a:extLst>
              <a:ext uri="{FF2B5EF4-FFF2-40B4-BE49-F238E27FC236}">
                <a16:creationId xmlns:a16="http://schemas.microsoft.com/office/drawing/2014/main" id="{7B5D340A-6D0E-115C-74D5-B4A91626FE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0119" y="2388960"/>
            <a:ext cx="3154680" cy="2249640"/>
          </a:xfrm>
          <a:prstGeom prst="rect">
            <a:avLst/>
          </a:prstGeom>
        </p:spPr>
      </p:pic>
      <p:pic>
        <p:nvPicPr>
          <p:cNvPr id="4" name="" descr="a lot of money">
            <a:hlinkClick r:id="rId5" action="ppaction://hlinksldjump"/>
            <a:extLst>
              <a:ext uri="{FF2B5EF4-FFF2-40B4-BE49-F238E27FC236}">
                <a16:creationId xmlns:a16="http://schemas.microsoft.com/office/drawing/2014/main" id="{51F91558-A8F7-3D3C-5C16-D13CD50E57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10880" y="2388960"/>
            <a:ext cx="3154680" cy="2249640"/>
          </a:xfrm>
          <a:prstGeom prst="rect">
            <a:avLst/>
          </a:prstGeom>
        </p:spPr>
      </p:pic>
      <p:pic>
        <p:nvPicPr>
          <p:cNvPr id="5" name="" descr="3. Companies pay farmers for their crops. Companies usually pay farmers:">
            <a:extLst>
              <a:ext uri="{FF2B5EF4-FFF2-40B4-BE49-F238E27FC236}">
                <a16:creationId xmlns:a16="http://schemas.microsoft.com/office/drawing/2014/main" id="{C09CB4B0-A8E2-DA81-33DA-B7598B5533A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8960" y="1051200"/>
            <a:ext cx="9960120" cy="101772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bg>
      <p:bgPr>
        <a:solidFill>
          <a:srgbClr val="03B9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>
            <a:extLst>
              <a:ext uri="{FF2B5EF4-FFF2-40B4-BE49-F238E27FC236}">
                <a16:creationId xmlns:a16="http://schemas.microsoft.com/office/drawing/2014/main" id="{EA9B4EE0-BFD9-50B7-BDBE-9FD6777F57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40" y="647640"/>
            <a:ext cx="10895400" cy="5561640"/>
          </a:xfrm>
          <a:prstGeom prst="rect">
            <a:avLst/>
          </a:prstGeom>
        </p:spPr>
      </p:pic>
      <p:pic>
        <p:nvPicPr>
          <p:cNvPr id="3" name="" descr="Question 3">
            <a:extLst>
              <a:ext uri="{FF2B5EF4-FFF2-40B4-BE49-F238E27FC236}">
                <a16:creationId xmlns:a16="http://schemas.microsoft.com/office/drawing/2014/main" id="{6D11C170-5AAF-A699-130F-1174B91605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8960" y="1051200"/>
            <a:ext cx="9960120" cy="1017720"/>
          </a:xfrm>
          <a:prstGeom prst="rect">
            <a:avLst/>
          </a:prstGeom>
        </p:spPr>
      </p:pic>
      <p:pic>
        <p:nvPicPr>
          <p:cNvPr id="4" name="" descr="No, try again">
            <a:extLst>
              <a:ext uri="{FF2B5EF4-FFF2-40B4-BE49-F238E27FC236}">
                <a16:creationId xmlns:a16="http://schemas.microsoft.com/office/drawing/2014/main" id="{36661D60-CF77-A7A8-9697-C681C5C924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8960" y="4895640"/>
            <a:ext cx="9959040" cy="1016640"/>
          </a:xfrm>
          <a:prstGeom prst="rect">
            <a:avLst/>
          </a:prstGeom>
        </p:spPr>
      </p:pic>
      <p:pic>
        <p:nvPicPr>
          <p:cNvPr id="5" name="" descr="a lot of money">
            <a:extLst>
              <a:ext uri="{FF2B5EF4-FFF2-40B4-BE49-F238E27FC236}">
                <a16:creationId xmlns:a16="http://schemas.microsoft.com/office/drawing/2014/main" id="{80737A7A-7833-F359-D1EA-9FEE8BD239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0880" y="2388960"/>
            <a:ext cx="3154680" cy="2249640"/>
          </a:xfrm>
          <a:prstGeom prst="rect">
            <a:avLst/>
          </a:prstGeom>
        </p:spPr>
      </p:pic>
      <p:pic>
        <p:nvPicPr>
          <p:cNvPr id="6" name="">
            <a:hlinkClick r:id="" action="ppaction://hlinkshowjump?jump=lastslideviewed"/>
            <a:extLst>
              <a:ext uri="{FF2B5EF4-FFF2-40B4-BE49-F238E27FC236}">
                <a16:creationId xmlns:a16="http://schemas.microsoft.com/office/drawing/2014/main" id="{0CA88F5E-442F-536C-78BD-E6755C13E09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08079" y="4828680"/>
            <a:ext cx="1083600" cy="10836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Default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Guillaume Duclaud-Williams</cp:lastModifiedBy>
  <cp:revision>1</cp:revision>
  <dcterms:created xsi:type="dcterms:W3CDTF">2023-02-23T14:42:35Z</dcterms:created>
  <dcterms:modified xsi:type="dcterms:W3CDTF">2023-02-23T14:42:47Z</dcterms:modified>
</cp:coreProperties>
</file>